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viewProps" Target="view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presProps" Target="presProps.xml" /><Relationship Id="rId5" Type="http://schemas.openxmlformats.org/officeDocument/2006/relationships/slide" Target="slides/slide4.xml" /><Relationship Id="rId10" Type="http://schemas.openxmlformats.org/officeDocument/2006/relationships/notesMaster" Target="notesMasters/notesMaster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ableStyles" Target="tableStyle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F64CF1-F43E-8640-AE73-6D70AC5451A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5C03B9-0663-D24D-948C-04E44B6E5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465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10" Type="http://schemas.openxmlformats.org/officeDocument/2006/relationships/theme" Target="../theme/theme1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Relationship Id="rId6" Type="http://schemas.openxmlformats.org/officeDocument/2006/relationships/image" Target="../media/image8.png" /><Relationship Id="rId5" Type="http://schemas.openxmlformats.org/officeDocument/2006/relationships/image" Target="../media/image7.png" /><Relationship Id="rId4" Type="http://schemas.openxmlformats.org/officeDocument/2006/relationships/image" Target="../media/image6.png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2.png" /><Relationship Id="rId5" Type="http://schemas.openxmlformats.org/officeDocument/2006/relationships/image" Target="../media/image11.png" /><Relationship Id="rId4" Type="http://schemas.openxmlformats.org/officeDocument/2006/relationships/image" Target="../media/image10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7754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kern="0" spc="-185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How a Computer Works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57414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Imagine a computer as a collection of parts working together to process information.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4539"/>
            <a:ext cx="72170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Components of a Computer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23480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3579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Input Devices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2848332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Devices that allow you to give instructions to the computer.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123480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357914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Central Processing Unit (CPU)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20266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brain of the computer, responsible for processing instructions.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4987052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Memory (RAM and Storage)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31800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Temporary and permanent storage for data and instructions.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752618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Output Devices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06301" y="5477470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Devices that display the results of processing.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54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Input Devices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0599" y="3394591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Keyboard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999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Used to type in text or commands.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8581" y="3394591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Mouse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99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Used to move a pointer on the screen.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4166" y="5092779"/>
            <a:ext cx="2094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Touchscreen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498187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Allows direct interaction with the computer screen.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30604" y="5092779"/>
            <a:ext cx="21990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Microphone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498187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Used to record audio.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953333"/>
            <a:ext cx="7592139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kern="0" spc="-13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Central Processing Unit (CPU)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1974771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19563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Execution Unit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2673191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Processes instructions.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3741896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396275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Control Unit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44031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Manages the flow of data and instructions.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5509022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572988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Cache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20744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Stores frequently used data for quick access.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72699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Memory (RAM and Storage)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41776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RAM (Random Access Memory)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Fast, temporary storage for data and instructions that the CPU is currently using.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Storage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Permanent storage for files, programs, and operating systems.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6495" y="597218"/>
            <a:ext cx="54293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kern="0" spc="-128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Output Devices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495" y="1601629"/>
            <a:ext cx="542925" cy="5429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6495" y="236172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64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Monitor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246495" y="2831306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Displays visual information.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6495" y="3830241"/>
            <a:ext cx="542925" cy="5429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46495" y="4590336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64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Printer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6246495" y="5059918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Prints documents and images.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6495" y="6058853"/>
            <a:ext cx="542925" cy="5429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6495" y="68189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64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Speakers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6246495" y="7288530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Produce sound.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341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Software and Operating Systems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3391853"/>
            <a:ext cx="30480" cy="3203615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88691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364700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52009" y="3732014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Software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4109085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Programs that instruct the computer to perform specific tasks.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5783580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55436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18315" y="5628680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5515332"/>
            <a:ext cx="29941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Operating System (OS)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6005751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Manages the hardware and provides a user interface.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Putting it All Together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Input devices send instructions to the CPU, which processes them using data from memory. Results are then displayed on output devices.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saklainislamakash@gmail.com</cp:lastModifiedBy>
  <cp:revision>2</cp:revision>
  <dcterms:created xsi:type="dcterms:W3CDTF">2024-11-29T17:18:07Z</dcterms:created>
  <dcterms:modified xsi:type="dcterms:W3CDTF">2024-11-29T17:20:30Z</dcterms:modified>
</cp:coreProperties>
</file>